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1EF8A8-00B2-4DF1-81F8-6EDBC303F707}" v="296" dt="2020-03-25T08:21:42.736"/>
    <p1510:client id="{92C6B067-5C86-4EB9-BC69-C8646720717E}" v="201" dt="2020-03-25T08:32:57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 snapToGrid="0">
      <p:cViewPr>
        <p:scale>
          <a:sx n="1" d="2"/>
          <a:sy n="1" d="2"/>
        </p:scale>
        <p:origin x="-1662" y="-87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9272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0602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95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485460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xmlns="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xmlns="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xmlns="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xmlns="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xmlns="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4367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1846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8448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0932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0106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9291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463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pPr/>
              <a:t>3/25/2020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1541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67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66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xmlns="" id="{6F40FBDA-CEB1-40F0-9AB9-BD9C402D70F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5" descr="Изображение выглядит как вода, летит, маленький, стол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B847AC3-BEBD-4B71-B41D-EA9036C7B940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alphaModFix amt="45000"/>
          </a:blip>
          <a:srcRect l="12350" r="983" b="-1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0344D4FE-ABEF-4230-9E4E-AD5782FC78A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307870" y="1267730"/>
            <a:ext cx="9576262" cy="430795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9415BC-4041-40F0-B8DC-0ACE10C0A050}"/>
              </a:ext>
            </a:extLst>
          </p:cNvPr>
          <p:cNvSpPr txBox="1"/>
          <p:nvPr/>
        </p:nvSpPr>
        <p:spPr>
          <a:xfrm>
            <a:off x="1769532" y="2091263"/>
            <a:ext cx="8652938" cy="246150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="ctr" anchorCtr="0" forceAA="0" compatLnSpc="1">
            <a:prstTxWarp prst="textNoShape">
              <a:avLst/>
            </a:prstTxWarp>
            <a:normAutofit/>
          </a:bodyPr>
          <a:lstStyle/>
          <a:p>
            <a:pPr algn="ctr">
              <a:lnSpc>
                <a:spcPct val="83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6800" cap="all" spc="-1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МЕТАТЕЛЬНЫЙ ПЛАНЕР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9325F979-D3F9-4926-81B7-7ACCB31A501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9525" cap="sq" cmpd="sng" algn="ctr">
            <a:solidFill>
              <a:schemeClr val="tx1">
                <a:lumMod val="75000"/>
                <a:lumOff val="25000"/>
                <a:alpha val="80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xmlns="" val="59469139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0F69C75-298D-4549-A0E2-A6618A176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Конструкция крыла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461CF92-8954-46AD-817D-AA3AB631B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000" b="1">
                <a:ea typeface="+mn-lt"/>
                <a:cs typeface="+mn-lt"/>
              </a:rPr>
              <a:t>КРЫЛО — наборное, состоящее из центроплана и двух консолей. И центроплан, и консоли собираются из обычных (толщиной 2 мм) и усиленных (толщиной 3 мм) бальзовых нервюр, верхнего и нижнего лонжеронов (сосновых реек 5x3 мм), а также сосновых задней (рейка 10x3 мм) и передней (рейка 5x5 мм) кромок.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xmlns="" val="2971072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35CD365-73CE-4A41-ACA7-F318B58C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/>
              <a:t>Конструкция киля и стабилизатора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82E49A3-D070-4CFC-ACD4-75C5352C92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800" b="1">
                <a:ea typeface="+mn-lt"/>
                <a:cs typeface="+mn-lt"/>
              </a:rPr>
              <a:t>КИЛЬ и СТАБИЛИЗАТОР-цельно-бальзовые, из пластин толщиной 1—1,5 мм. Стабилизатор приклеивается эпоксидной смолой к нижней части фюзеляжа внакладку, а киль — в вертикальную прорезь. Центровка модели производится с помощью кусочков олова или свинца, закладываемых в отверстие в головной части планера.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39751919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21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23">
            <a:extLst>
              <a:ext uri="{FF2B5EF4-FFF2-40B4-BE49-F238E27FC236}">
                <a16:creationId xmlns:a16="http://schemas.microsoft.com/office/drawing/2014/main" xmlns="" id="{4EC7E010-C712-408D-9787-0842AFC9F4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34" name="Rectangle 25">
            <a:extLst>
              <a:ext uri="{FF2B5EF4-FFF2-40B4-BE49-F238E27FC236}">
                <a16:creationId xmlns:a16="http://schemas.microsoft.com/office/drawing/2014/main" xmlns="" id="{0503FCEF-A9BA-4991-9220-E36615FB8B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pic>
        <p:nvPicPr>
          <p:cNvPr id="4" name="Рисунок 4" descr="Изображение выглядит как текст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3005E56D-FD06-4FBB-87DA-ADAC418B2EC0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6662" y="370298"/>
            <a:ext cx="11309280" cy="6117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30191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6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xmlns="" id="{4EC7E010-C712-408D-9787-0842AFC9F4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xmlns="" id="{0503FCEF-A9BA-4991-9220-E36615FB8B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xmlns="" id="{A069235B-22DB-4231-8291-D64DA2CDEB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Рисунок 4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1BA531BC-3D6D-4E57-947F-0013755AF10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92695" y="794269"/>
            <a:ext cx="7806610" cy="5269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62299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6" descr="Изображение выглядит как текст, карта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7859ACDD-2021-4D1D-B41F-26AB0310584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6200000">
            <a:off x="2999338" y="-2323772"/>
            <a:ext cx="6204137" cy="115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84850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1E94681D-2A4C-4A8D-B9B5-31D440D0328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EC7E010-C712-408D-9787-0842AFC9F4B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0503FCEF-A9BA-4991-9220-E36615FB8B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pic>
        <p:nvPicPr>
          <p:cNvPr id="4" name="Рисунок 4" descr="Изображение выглядит как текст, рисунок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xmlns="" id="{A4052B30-BF45-464D-BB3B-C51DB3AA363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297" y="368934"/>
            <a:ext cx="11451405" cy="6120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968072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3EB36FB-70F1-4053-8BD2-17AB569452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56971"/>
            <a:ext cx="10058400" cy="1673524"/>
          </a:xfrm>
        </p:spPr>
        <p:txBody>
          <a:bodyPr>
            <a:normAutofit/>
          </a:bodyPr>
          <a:lstStyle/>
          <a:p>
            <a:r>
              <a:rPr lang="ru-RU" sz="4400"/>
              <a:t>   Весь планер делается из бальзы и твердой бальзой  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xmlns="" id="{D03B2DF7-5A17-4AA0-A541-A4BB53D55F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2563195"/>
            <a:ext cx="10058400" cy="3389549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2000" b="1">
                <a:ea typeface="+mn-lt"/>
                <a:cs typeface="+mn-lt"/>
              </a:rPr>
              <a:t>Конструкция метательного планера: 1 — кромка крыла передняя; 2 — полка лонжерона нижняя; 3,12 — нервюра консоли усиленная; 4 — полка лонжерона верхняя; 5 — кромка консоли задняя; 6 — нервюра консоли; 7 — кромка центроплана задняя; 8 — киль; 9 — усиление фюзеляжа; 10 — кромка центроплана задняя; 11 — усиление консоли и центроплана; 13 — нервюра центроплана усиленная; 14 — фюзеляж; 15 — накладка; 16 — груз центровочный; 17 — кромка консоли передняя; 18 — нервюра центроплана; 19 — накладка (только на правом крыле); 20 — зашивка центральной части крыла; 21 —стабилизатор; 22 — полка лонжерона консоли, нижняя; 23 — полка лонжерона консоли, верхняя; 24 — обшивка крыла.</a:t>
            </a:r>
            <a:endParaRPr lang="ru-RU" sz="2000"/>
          </a:p>
        </p:txBody>
      </p:sp>
    </p:spTree>
    <p:extLst>
      <p:ext uri="{BB962C8B-B14F-4D97-AF65-F5344CB8AC3E}">
        <p14:creationId xmlns:p14="http://schemas.microsoft.com/office/powerpoint/2010/main" xmlns="" val="36582901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4A2CC3-D2D5-4696-B9CB-76A0974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     Конструкция крыла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6E79E9-96FF-4A1B-9B8E-74BBC5AB4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b="1">
                <a:ea typeface="+mn-lt"/>
                <a:cs typeface="+mn-lt"/>
              </a:rPr>
              <a:t>Конструкция крыла: 1,5 — усиление (бальза s1,5); 2, 6, 13 — нервюры усиленные (бальза s3); 3, 7 — нервюры (бальза s2); 4 — кромка передняя (сосна, рейка 5x5); 8 — зашивка (бальза s1,5); 9 —лонжерон консоли нижний (сосна, рейка 5x3); 10 — лонжерон консоли верхний (сосна, рейка 5x3); 11 —накладка (фанера s1); 12 — кромка центроплана, задняя (сосна, рейка 10x3); 14 — кромка консоли задняя (сосна, рейка 10x3); 15 — обшивка крыла; 16 — полка центроплана верхняя (сосна, рейка 5x3); 17 — полка центроплана нижняя (сосна, рейка 5x3).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="" val="2268011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34A2CC3-D2D5-4696-B9CB-76A097439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     Конструкция крыла 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6E79E9-96FF-4A1B-9B8E-74BBC5AB44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ru-RU" sz="2400" b="1">
                <a:ea typeface="+mn-lt"/>
                <a:cs typeface="+mn-lt"/>
              </a:rPr>
              <a:t>Конструкция крыла: 1,5 — усиление (бальза s1,5); 2, 6, 13 — нервюры усиленные (бальза s3); 3, 7 — нервюры (бальза s2); 4 — кромка передняя (сосна, рейка 5x5); 8 — зашивка (бальза s1,5); 9 —лонжерон консоли нижний (сосна, рейка 5x3); 10 — лонжерон консоли верхний (сосна, рейка 5x3); 11 —накладка (фанера s1); 12 — кромка центроплана, задняя (сосна, рейка 10x3); 14 — кромка консоли задняя (сосна, рейка 10x3); 15 — обшивка крыла; 16 — полка центроплана верхняя (сосна, рейка 5x3); 17 — полка центроплана нижняя (сосна, рейка 5x3).</a:t>
            </a:r>
            <a:endParaRPr lang="ru-RU" sz="2400"/>
          </a:p>
        </p:txBody>
      </p:sp>
    </p:spTree>
    <p:extLst>
      <p:ext uri="{BB962C8B-B14F-4D97-AF65-F5344CB8AC3E}">
        <p14:creationId xmlns:p14="http://schemas.microsoft.com/office/powerpoint/2010/main" xmlns="" val="30251209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8E94AEE-ED4B-483A-857C-E6FA2540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Конструкция фюзеляжа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624DC5-D8C2-42A8-BB9E-3184CE9FE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800" b="1">
                <a:ea typeface="+mn-lt"/>
                <a:cs typeface="+mn-lt"/>
              </a:rPr>
              <a:t>ФЮЗЕЛЯЖ модели выпиливается из твердой бальзы толщиной 5 мм. Снизу к фюзеляжу приклеивается усиление — сосновая накладка сечением 5x2 мм. В головной части фюзеляжа прорезается отверстие под центровочный груз</a:t>
            </a:r>
            <a:endParaRPr lang="ru-RU" sz="2800"/>
          </a:p>
        </p:txBody>
      </p:sp>
    </p:spTree>
    <p:extLst>
      <p:ext uri="{BB962C8B-B14F-4D97-AF65-F5344CB8AC3E}">
        <p14:creationId xmlns:p14="http://schemas.microsoft.com/office/powerpoint/2010/main" xmlns="" val="12445841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Edwardian Script IT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embo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540</Words>
  <Application>Microsoft Office PowerPoint</Application>
  <PresentationFormat>Произвольный</PresentationFormat>
  <Paragraphs>13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SavonVTI</vt:lpstr>
      <vt:lpstr>Слайд 1</vt:lpstr>
      <vt:lpstr>Слайд 2</vt:lpstr>
      <vt:lpstr>Слайд 3</vt:lpstr>
      <vt:lpstr>Слайд 4</vt:lpstr>
      <vt:lpstr>Слайд 5</vt:lpstr>
      <vt:lpstr>   Весь планер делается из бальзы и твердой бальзой  </vt:lpstr>
      <vt:lpstr>     Конструкция крыла </vt:lpstr>
      <vt:lpstr>     Конструкция крыла </vt:lpstr>
      <vt:lpstr>Конструкция фюзеляжа</vt:lpstr>
      <vt:lpstr>Конструкция крыла </vt:lpstr>
      <vt:lpstr>Конструкция киля и стабилизатора 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/>
  <cp:lastModifiedBy>Home</cp:lastModifiedBy>
  <cp:revision>4</cp:revision>
  <dcterms:created xsi:type="dcterms:W3CDTF">2020-03-25T07:59:33Z</dcterms:created>
  <dcterms:modified xsi:type="dcterms:W3CDTF">2020-03-25T08:39:32Z</dcterms:modified>
</cp:coreProperties>
</file>