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1" autoAdjust="0"/>
    <p:restoredTop sz="94660"/>
  </p:normalViewPr>
  <p:slideViewPr>
    <p:cSldViewPr>
      <p:cViewPr varScale="1">
        <p:scale>
          <a:sx n="103" d="100"/>
          <a:sy n="103" d="100"/>
        </p:scale>
        <p:origin x="-2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Кордовая модель самолёта «Гуппи»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46742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0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1265"/>
            <a:ext cx="8229600" cy="820688"/>
          </a:xfrm>
        </p:spPr>
        <p:txBody>
          <a:bodyPr/>
          <a:lstStyle/>
          <a:p>
            <a:r>
              <a:rPr lang="ru-RU" dirty="0" smtClean="0"/>
              <a:t>Инфо</a:t>
            </a:r>
            <a:r>
              <a:rPr lang="ru-RU" b="0" dirty="0" smtClean="0"/>
              <a:t>р</a:t>
            </a:r>
            <a:r>
              <a:rPr lang="ru-RU" dirty="0" smtClean="0"/>
              <a:t>мация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384976" cy="38155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Надо сказать, что по своей конструкции «Гуппи» недалеко ушла от </a:t>
            </a:r>
            <a:r>
              <a:rPr lang="ru-RU" dirty="0" smtClean="0"/>
              <a:t>моделей </a:t>
            </a:r>
            <a:r>
              <a:rPr lang="ru-RU" dirty="0"/>
              <a:t>для начинающих. Она столь же несложна в изготовлении, однако повышенные летные качества и меньшая масса этой модели позволяют пилоту-моделисту освоить с ее </a:t>
            </a:r>
            <a:r>
              <a:rPr lang="ru-RU" dirty="0" smtClean="0"/>
              <a:t>помощью несколько </a:t>
            </a:r>
            <a:r>
              <a:rPr lang="ru-RU" dirty="0"/>
              <a:t>фигур пилотажа.</a:t>
            </a:r>
          </a:p>
          <a:p>
            <a:endParaRPr lang="ru-RU" dirty="0"/>
          </a:p>
          <a:p>
            <a:r>
              <a:rPr lang="ru-RU" dirty="0"/>
              <a:t>«Гуппи» представляет собой кордовую модель </a:t>
            </a:r>
            <a:r>
              <a:rPr lang="ru-RU" dirty="0" smtClean="0"/>
              <a:t>п </a:t>
            </a:r>
            <a:r>
              <a:rPr lang="ru-RU" dirty="0"/>
              <a:t>самолета-</a:t>
            </a:r>
            <a:r>
              <a:rPr lang="ru-RU" dirty="0" err="1"/>
              <a:t>высокоплана</a:t>
            </a:r>
            <a:r>
              <a:rPr lang="ru-RU" dirty="0"/>
              <a:t> с контурным фюзеляжем, оснащенную </a:t>
            </a:r>
            <a:r>
              <a:rPr lang="ru-RU" dirty="0" smtClean="0"/>
              <a:t>полутора кубовым </a:t>
            </a:r>
            <a:r>
              <a:rPr lang="ru-RU" dirty="0"/>
              <a:t>двигателем МК-17 «Юниор».</a:t>
            </a:r>
          </a:p>
        </p:txBody>
      </p:sp>
    </p:spTree>
    <p:extLst>
      <p:ext uri="{BB962C8B-B14F-4D97-AF65-F5344CB8AC3E}">
        <p14:creationId xmlns:p14="http://schemas.microsoft.com/office/powerpoint/2010/main" val="354834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70916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Конструкция модели:</a:t>
            </a:r>
          </a:p>
          <a:p>
            <a:endParaRPr lang="ru-RU" dirty="0"/>
          </a:p>
          <a:p>
            <a:r>
              <a:rPr lang="ru-RU" dirty="0"/>
              <a:t>1 — воздушный винт; 2 — двигатель МК-17 «Юниор»; 3 — болт и гайка М3 (крепление двигателя к </a:t>
            </a:r>
            <a:r>
              <a:rPr lang="ru-RU" dirty="0" err="1"/>
              <a:t>мотораме</a:t>
            </a:r>
            <a:r>
              <a:rPr lang="ru-RU" dirty="0"/>
              <a:t>); 4 — колесо шасси; 5 — стойка шасси (дюралюминий, лист s2,5); 6 — топливный бак; 7 — фюзеляж; 8 — тяга управления (дюралюминиевая вязальная спица Ø2); 9 — киль; 10 — костыль (проволока марки ОВС Ø2); 11 — стабилизатор; 12 — винт М2,5 (крепление крыла); 13 — винт М2,5 (крепление подкоса); 14 — крыло, 15 — гайка М2,5 (крепление кронштейна качалки управления и топливного бака); 16— гайка М3 (крепление оси колеса); 17 — ось колеса шасси (болт М3); 18 — болт М3 с гайкой (крепление подкоса и стоек шасси); 19 — кронштейн качалки управления; 20 — гайки М3 (крепление оси качалки управления); 21 — подкос (дюралюминий, лист s1); 22 — поводок; 23 — винт М2,5 (крепление подкоса); 24 — качалка управления (дюралюминий, лист s3); 25 — направляющая кордовых нитей — только справа (проволока ОВС Ø0,5)</a:t>
            </a:r>
          </a:p>
        </p:txBody>
      </p:sp>
    </p:spTree>
    <p:extLst>
      <p:ext uri="{BB962C8B-B14F-4D97-AF65-F5344CB8AC3E}">
        <p14:creationId xmlns:p14="http://schemas.microsoft.com/office/powerpoint/2010/main" val="3674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ХВОСТОВОЕ ОПЕРЕНИЕ несъемное: и киль, и стабилизатор заклеены в хвостовой части балки фюзеляжа.</a:t>
            </a:r>
          </a:p>
          <a:p>
            <a:endParaRPr lang="ru-RU" dirty="0"/>
          </a:p>
          <a:p>
            <a:r>
              <a:rPr lang="ru-RU" dirty="0" smtClean="0"/>
              <a:t>КИЛЬ вырезан </a:t>
            </a:r>
            <a:r>
              <a:rPr lang="ru-RU" dirty="0"/>
              <a:t>из пластины толщиной 5 мм. Профиль его — симметричный, крыловидный.</a:t>
            </a:r>
          </a:p>
          <a:p>
            <a:endParaRPr lang="ru-RU" dirty="0"/>
          </a:p>
          <a:p>
            <a:r>
              <a:rPr lang="ru-RU" dirty="0"/>
              <a:t>СТАБИЛИЗАТОР — наборный, из липовых реек. Обшивка — из тонкой лавсановой пленки. Руль высоты бальзовый; со стабилизатором он соединяется петлями-«восьмерками» из капроновой нити. Кабанчик управления рулем высоты вырезан из дюралюминия толщиной 0,5 мм; на руле он закрепляется с помощью скобы из алюминиевой проволоки, расклепанной со стороны кабанчика.</a:t>
            </a:r>
          </a:p>
          <a:p>
            <a:endParaRPr lang="ru-RU" dirty="0"/>
          </a:p>
          <a:p>
            <a:r>
              <a:rPr lang="ru-RU" dirty="0"/>
              <a:t>КРЫЛО — с несимметричным плосковыпуклым профилем, обладающим хорошими несущими свойствами. Его относительная толщина составляет 12 процентов. Конструкция крыла — наборная, обшивка — из металлизированной лавсановой пленки</a:t>
            </a:r>
          </a:p>
        </p:txBody>
      </p:sp>
    </p:spTree>
    <p:extLst>
      <p:ext uri="{BB962C8B-B14F-4D97-AF65-F5344CB8AC3E}">
        <p14:creationId xmlns:p14="http://schemas.microsoft.com/office/powerpoint/2010/main" val="103731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Обшивка крыла — из лавсановой пленки с применением клея БФ-2. Натяжка ее производится небольшим утюжком по классической модельной технологии. </a:t>
            </a:r>
            <a:r>
              <a:rPr lang="ru-RU" dirty="0" err="1"/>
              <a:t>Законцовки</a:t>
            </a:r>
            <a:r>
              <a:rPr lang="ru-RU" dirty="0"/>
              <a:t> крыла — пенопластовые.</a:t>
            </a:r>
          </a:p>
          <a:p>
            <a:endParaRPr lang="ru-RU" dirty="0"/>
          </a:p>
          <a:p>
            <a:r>
              <a:rPr lang="ru-RU" dirty="0"/>
              <a:t>Направляющая корд управления согнута из стальной проволоки типа ОВС диаметром 0,5 мм. В </a:t>
            </a:r>
            <a:r>
              <a:rPr lang="ru-RU" dirty="0" err="1"/>
              <a:t>законцовке</a:t>
            </a:r>
            <a:r>
              <a:rPr lang="ru-RU" dirty="0"/>
              <a:t> она крепится с помощью эпоксидного клея.</a:t>
            </a:r>
          </a:p>
        </p:txBody>
      </p:sp>
    </p:spTree>
    <p:extLst>
      <p:ext uri="{BB962C8B-B14F-4D97-AF65-F5344CB8AC3E}">
        <p14:creationId xmlns:p14="http://schemas.microsoft.com/office/powerpoint/2010/main" val="13863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1866027" cy="615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5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29600" cy="454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75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35837" y="24603"/>
            <a:ext cx="3446929" cy="780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8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Качалка управления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1992312"/>
            <a:ext cx="70008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71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442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Кордовая модель самолёта «Гуппи»</vt:lpstr>
      <vt:lpstr>Информация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Качалка управления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Кордовая модель самолёта «Гуппи»</dc:title>
  <dc:creator>Артём777123</dc:creator>
  <cp:lastModifiedBy>SuperGamer</cp:lastModifiedBy>
  <cp:revision>1</cp:revision>
  <dcterms:created xsi:type="dcterms:W3CDTF">2020-04-17T02:59:06Z</dcterms:created>
  <dcterms:modified xsi:type="dcterms:W3CDTF">2020-04-17T03:13:18Z</dcterms:modified>
</cp:coreProperties>
</file>