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0" autoAdjust="0"/>
    <p:restoredTop sz="94660"/>
  </p:normalViewPr>
  <p:slideViewPr>
    <p:cSldViewPr>
      <p:cViewPr>
        <p:scale>
          <a:sx n="59" d="100"/>
          <a:sy n="59" d="100"/>
        </p:scale>
        <p:origin x="-89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asteraero.ru/index.ph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Модель планера класса А1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этой презентации я расскажу вам о модели планера класса А1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093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26469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Сделано Хасановым Ильёй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P.S</a:t>
            </a:r>
            <a:r>
              <a:rPr lang="ru-RU" sz="2400" dirty="0"/>
              <a:t> </a:t>
            </a:r>
            <a:r>
              <a:rPr lang="ru-RU" sz="2400" dirty="0" smtClean="0"/>
              <a:t>Александр Алексеевич</a:t>
            </a:r>
            <a:r>
              <a:rPr lang="en-US" sz="2400" dirty="0" smtClean="0"/>
              <a:t>,</a:t>
            </a:r>
            <a:r>
              <a:rPr lang="ru-RU" sz="2400" dirty="0" smtClean="0"/>
              <a:t> я физически не мог растянуть и без того короткую информацию на 15 слайдов.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P.S n2</a:t>
            </a:r>
            <a:r>
              <a:rPr lang="ru-RU" sz="2400" dirty="0" smtClean="0"/>
              <a:t>: Я не смог сделать более развёрнутые изображения чертежа и в принципе использовать помимо него другие картинки так как не имел соображения как и что делать</a:t>
            </a:r>
            <a:r>
              <a:rPr lang="en-US" sz="2400" dirty="0" smtClean="0"/>
              <a:t>,</a:t>
            </a:r>
            <a:r>
              <a:rPr lang="ru-RU" sz="2400" dirty="0" smtClean="0"/>
              <a:t> из-за своего неумения делать презентации.</a:t>
            </a:r>
            <a:br>
              <a:rPr lang="ru-RU" sz="2400" dirty="0" smtClean="0"/>
            </a:br>
            <a:r>
              <a:rPr lang="ru-RU" sz="2400" dirty="0" smtClean="0"/>
              <a:t>И нет </a:t>
            </a:r>
            <a:r>
              <a:rPr lang="en-US" sz="2400" dirty="0" smtClean="0"/>
              <a:t>,</a:t>
            </a:r>
            <a:r>
              <a:rPr lang="ru-RU" sz="2400" dirty="0" smtClean="0"/>
              <a:t>это не пофигизм</a:t>
            </a:r>
            <a:r>
              <a:rPr lang="en-US" sz="2400" dirty="0" smtClean="0"/>
              <a:t>,</a:t>
            </a:r>
            <a:r>
              <a:rPr lang="ru-RU" sz="2400" dirty="0" smtClean="0"/>
              <a:t>как вы </a:t>
            </a:r>
            <a:r>
              <a:rPr lang="en-US" sz="2400" dirty="0" smtClean="0"/>
              <a:t>,</a:t>
            </a:r>
            <a:r>
              <a:rPr lang="ru-RU" sz="2400" dirty="0" smtClean="0"/>
              <a:t>наверное</a:t>
            </a:r>
            <a:r>
              <a:rPr lang="en-US" sz="2400" dirty="0" smtClean="0"/>
              <a:t>,</a:t>
            </a:r>
            <a:r>
              <a:rPr lang="ru-RU" sz="2400" dirty="0" smtClean="0"/>
              <a:t> могли подумать.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Надеюсь на понимание.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631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авиа моделировании существует множество разных видов моделей планеров/ракет/и т.п.</a:t>
            </a:r>
            <a:endParaRPr lang="ru-RU" dirty="0"/>
          </a:p>
          <a:p>
            <a:r>
              <a:rPr lang="ru-RU" dirty="0" smtClean="0"/>
              <a:t>Но из всего многообразия </a:t>
            </a:r>
            <a:r>
              <a:rPr lang="en-US" dirty="0" smtClean="0"/>
              <a:t>,</a:t>
            </a:r>
            <a:r>
              <a:rPr lang="ru-RU" dirty="0" smtClean="0"/>
              <a:t>по заданию от руководителя моего кружка</a:t>
            </a:r>
            <a:r>
              <a:rPr lang="en-US" dirty="0" smtClean="0"/>
              <a:t>,</a:t>
            </a:r>
            <a:r>
              <a:rPr lang="ru-RU" dirty="0" smtClean="0"/>
              <a:t>я решил создать презентации о модели класса А1.</a:t>
            </a:r>
          </a:p>
          <a:p>
            <a:endParaRPr lang="en-US" b="1" dirty="0"/>
          </a:p>
          <a:p>
            <a:r>
              <a:rPr lang="ru-RU" b="1" dirty="0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82740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0226"/>
          </a:xfrm>
        </p:spPr>
        <p:txBody>
          <a:bodyPr>
            <a:noAutofit/>
          </a:bodyPr>
          <a:lstStyle/>
          <a:p>
            <a:r>
              <a:rPr lang="ru-RU" sz="1800" b="1" dirty="0"/>
              <a:t>Этот планер создан голландскими спортсменами, имеющими богатый опыт и традиции в конструировании парителей. Данная модель отличается очень высокими летными показателями. Профиль крыла, имеющего двойное V — модифицированный В6356в. Разъем по фюзеляжу; консоли насаживаются на два стальных штыря 0 2,5 и 0 2 мм, длиной по 130 мм каждый. На силовой схеме крыла заметно стремление конструктора максимально облегчить концевые части со сведением масс к центру с одновременным увеличением жесткости центроплана.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76872"/>
            <a:ext cx="4495800" cy="4581128"/>
          </a:xfrm>
        </p:spPr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495800" cy="4581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4373528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masteraero.ru/images/r-1a%20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76872"/>
            <a:ext cx="522007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54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>
            <a:noAutofit/>
          </a:bodyPr>
          <a:lstStyle/>
          <a:p>
            <a:r>
              <a:rPr lang="ru-RU" sz="1800" b="1" dirty="0"/>
              <a:t>Сосновые полки лонжерона сечением 1,5X5 мм (верхняя) и 1,2X5 мм (нижняя) в «ушках» к </a:t>
            </a:r>
            <a:r>
              <a:rPr lang="ru-RU" sz="1800" b="1" dirty="0" smtClean="0"/>
              <a:t>законцовке </a:t>
            </a:r>
            <a:r>
              <a:rPr lang="ru-RU" sz="1800" b="1" dirty="0"/>
              <a:t>утончаются до 1,5X3 и 1,2x3 мм. По всему размаху лонжерона вклеена стенка из бальзы толщиной Змм (1 мм в «ушках»). Корневые части консолей усилены по полкам лонжерона дополнительными рейками 2X5 мм. Нервюры вырезаны из твердой бальзы толщиной 1,5 мм, а первые четыре силовых в каждой консоли — из фанеры 1,5 мм.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-99392"/>
            <a:ext cx="9144000" cy="695739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26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0226"/>
          </a:xfrm>
        </p:spPr>
        <p:txBody>
          <a:bodyPr>
            <a:noAutofit/>
          </a:bodyPr>
          <a:lstStyle/>
          <a:p>
            <a:r>
              <a:rPr lang="ru-RU" sz="1800" b="1" dirty="0"/>
              <a:t>Диагональные полунервюры лобика — бальза толщиной 0,8 мм. Передняя кромка собрана из бальзы сечением 4X4 мм и усиливающей сосновой рейки ЗХ 3 мм. Задняя кромка— бальза сечением ЗХ 17 мм. Жесткая обшивка лобика (обесторонняя) из бальзы толщиной 0,8 мм, вместе с каркасом образует жесткий на кручение кессон. В корневой части первый промежуток между силовыми нервюрами заполнен бальзовым бруском, а второй зашит миллиметровой бальзой. В местах перехода центроплан и «ушки» имеют нервюры толщиной 5 мм.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76872"/>
            <a:ext cx="4495800" cy="4581128"/>
          </a:xfrm>
        </p:spPr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495800" cy="4581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4373528" cy="47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masteraero.ru/images/r-1a%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76872"/>
            <a:ext cx="5508104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72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0226"/>
          </a:xfrm>
        </p:spPr>
        <p:txBody>
          <a:bodyPr>
            <a:noAutofit/>
          </a:bodyPr>
          <a:lstStyle/>
          <a:p>
            <a:r>
              <a:rPr lang="ru-RU" sz="1600" b="1" dirty="0"/>
              <a:t>После раздельной сборки этих частей крыла бальзовые детали подшкуриваются по V и обшиваются по торцам фанерой 0,6 мм. А при стыковке между ними еще вкладывается и бальзовая пластина толщиной 0,8 мм. Обтяжка крыла— тонкой длинноволокнистой бумагой. Носовая часть фюзеляжа — бальзовый блок, обшитый с обеих сторон фанерой 1,5 мм. Хвостовая балка конусная (0 15— 0 10 мм),трубчатая, выклеена из углеткани на оправке. Неподвижный буксировочный крючок согнут из стальной проволоки 0 1,5 мм. Ложе стабилизатора выгнуто из дюралюминиевого листа; &gt;система детермализации срабатывает от таймера. Цельноповоротное вертикальное оперение сделано из легкой бальзы</a:t>
            </a:r>
            <a:r>
              <a:rPr lang="ru-RU" sz="1800" b="1" dirty="0"/>
              <a:t>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76872"/>
            <a:ext cx="4495800" cy="4581128"/>
          </a:xfrm>
        </p:spPr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2151" y="2276872"/>
            <a:ext cx="4495800" cy="4581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2856"/>
            <a:ext cx="4373528" cy="47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masteraero.ru/images/r-1a%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276872"/>
            <a:ext cx="5364088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25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930226"/>
          </a:xfrm>
        </p:spPr>
        <p:txBody>
          <a:bodyPr>
            <a:noAutofit/>
          </a:bodyPr>
          <a:lstStyle/>
          <a:p>
            <a:r>
              <a:rPr lang="ru-RU" sz="1400" b="1" dirty="0"/>
              <a:t>Горизонтальное оперение обычной конструкции. Лонжерон образован верхней полкой из бальзы сечением 1,5Х 5 мм и нижней 1X 3 мм. К концам сечения уменьшаются до 1,5X3 мм и 1X2 мм соответственно.&gt;Передняя кромка сечением ЗХ 4 мм в центре усилена дополнительной рейкой из бальзы 3X5 мм. Задняя кромка 2X9 мм. Нервюры из бальзы толщиной 1 мм, стенка лонжерона и полунервюры — толщиной 0,8 мм. Центральная нервюра стабилизатора (бальза толщиной 5 мм) несет крючок из стальной проволоки 0 0,5 мм и дюралюминиевый винт М3,5 для тонкой регулировки угла атаки горизонтального оперения. Узел подвески из листового дюралюминия толщиной 1 мм гарантирует надежность фиксации стабилизатора в полете и четкость срабатывания системы детермализации. Обтяжка </a:t>
            </a:r>
            <a:r>
              <a:rPr lang="ru-RU" sz="1800" b="1" dirty="0"/>
              <a:t>— тонкая пластиковая пленка.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76872"/>
            <a:ext cx="4495800" cy="4581128"/>
          </a:xfrm>
        </p:spPr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2151" y="2276872"/>
            <a:ext cx="4495800" cy="4581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4373528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masteraero.ru/images/r-1a%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76872"/>
            <a:ext cx="5580112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60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930226"/>
          </a:xfrm>
        </p:spPr>
        <p:txBody>
          <a:bodyPr>
            <a:noAutofit/>
          </a:bodyPr>
          <a:lstStyle/>
          <a:p>
            <a:r>
              <a:rPr lang="ru-RU" sz="1600" b="1" dirty="0"/>
              <a:t>Регулировка начинается с догрузки носовой части фюзеляжа до получения центровки, равной 52% хорды центроплана. Угол деградации 3°, левое «ушко» закручено на минус 4 мм, правое— на минус 6 мм, центропланная часть ровная. Естественно, модель может быть оборудована буксировочным крючком современного, механизированного типа. Весовые данные планера: масса крыла (обе консоли) — 67 г, масса стабилизатора — 5 г, масса фюзеляжа (в сборе) — 153 г. Вся модель — 225 г. Особо надо отметить высокое удлинение крыла, приведшее к увеличению размаха до 1469 мм; большое плечо горизонтального оперения и «плавающий» киль, что в целом соответствует тенденциям развития «больших планеров</a:t>
            </a:r>
            <a:r>
              <a:rPr lang="ru-RU" sz="1800" b="1" dirty="0"/>
              <a:t>» класса Р1А</a:t>
            </a:r>
            <a:r>
              <a:rPr lang="ru-RU" sz="1800" b="1" dirty="0" smtClean="0"/>
              <a:t>.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76872"/>
            <a:ext cx="4495800" cy="4581128"/>
          </a:xfrm>
        </p:spPr>
        <p:txBody>
          <a:bodyPr/>
          <a:lstStyle/>
          <a:p>
            <a:r>
              <a:rPr lang="ru-RU" dirty="0" smtClean="0"/>
              <a:t>Ф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2151" y="2276872"/>
            <a:ext cx="4495800" cy="45811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4373528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https://masteraero.ru/images/r-1a%2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440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97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3672408"/>
          </a:xfrm>
        </p:spPr>
        <p:txBody>
          <a:bodyPr/>
          <a:lstStyle/>
          <a:p>
            <a:r>
              <a:rPr lang="ru-RU" dirty="0" smtClean="0"/>
              <a:t>Вся информация взята с сайта </a:t>
            </a:r>
            <a:r>
              <a:rPr lang="en-US" dirty="0" smtClean="0"/>
              <a:t>Masteraero.ru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https://masteraero.ru/index.php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424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668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Модель планера класса А1</vt:lpstr>
      <vt:lpstr>Введение</vt:lpstr>
      <vt:lpstr>Этот планер создан голландскими спортсменами, имеющими богатый опыт и традиции в конструировании парителей. Данная модель отличается очень высокими летными показателями. Профиль крыла, имеющего двойное V — модифицированный В6356в. Разъем по фюзеляжу; консоли насаживаются на два стальных штыря 0 2,5 и 0 2 мм, длиной по 130 мм каждый. На силовой схеме крыла заметно стремление конструктора максимально облегчить концевые части со сведением масс к центру с одновременным увеличением жесткости центроплана.</vt:lpstr>
      <vt:lpstr>Сосновые полки лонжерона сечением 1,5X5 мм (верхняя) и 1,2X5 мм (нижняя) в «ушках» к законцовке утончаются до 1,5X3 и 1,2x3 мм. По всему размаху лонжерона вклеена стенка из бальзы толщиной Змм (1 мм в «ушках»). Корневые части консолей усилены по полкам лонжерона дополнительными рейками 2X5 мм. Нервюры вырезаны из твердой бальзы толщиной 1,5 мм, а первые четыре силовых в каждой консоли — из фанеры 1,5 мм.</vt:lpstr>
      <vt:lpstr>Диагональные полунервюры лобика — бальза толщиной 0,8 мм. Передняя кромка собрана из бальзы сечением 4X4 мм и усиливающей сосновой рейки ЗХ 3 мм. Задняя кромка— бальза сечением ЗХ 17 мм. Жесткая обшивка лобика (обесторонняя) из бальзы толщиной 0,8 мм, вместе с каркасом образует жесткий на кручение кессон. В корневой части первый промежуток между силовыми нервюрами заполнен бальзовым бруском, а второй зашит миллиметровой бальзой. В местах перехода центроплан и «ушки» имеют нервюры толщиной 5 мм.</vt:lpstr>
      <vt:lpstr>После раздельной сборки этих частей крыла бальзовые детали подшкуриваются по V и обшиваются по торцам фанерой 0,6 мм. А при стыковке между ними еще вкладывается и бальзовая пластина толщиной 0,8 мм. Обтяжка крыла— тонкой длинноволокнистой бумагой. Носовая часть фюзеляжа — бальзовый блок, обшитый с обеих сторон фанерой 1,5 мм. Хвостовая балка конусная (0 15— 0 10 мм),трубчатая, выклеена из углеткани на оправке. Неподвижный буксировочный крючок согнут из стальной проволоки 0 1,5 мм. Ложе стабилизатора выгнуто из дюралюминиевого листа; &gt;система детермализации срабатывает от таймера. Цельноповоротное вертикальное оперение сделано из легкой бальзы.</vt:lpstr>
      <vt:lpstr>Горизонтальное оперение обычной конструкции. Лонжерон образован верхней полкой из бальзы сечением 1,5Х 5 мм и нижней 1X 3 мм. К концам сечения уменьшаются до 1,5X3 мм и 1X2 мм соответственно.&gt;Передняя кромка сечением ЗХ 4 мм в центре усилена дополнительной рейкой из бальзы 3X5 мм. Задняя кромка 2X9 мм. Нервюры из бальзы толщиной 1 мм, стенка лонжерона и полунервюры — толщиной 0,8 мм. Центральная нервюра стабилизатора (бальза толщиной 5 мм) несет крючок из стальной проволоки 0 0,5 мм и дюралюминиевый винт М3,5 для тонкой регулировки угла атаки горизонтального оперения. Узел подвески из листового дюралюминия толщиной 1 мм гарантирует надежность фиксации стабилизатора в полете и четкость срабатывания системы детермализации. Обтяжка — тонкая пластиковая пленка.</vt:lpstr>
      <vt:lpstr>Регулировка начинается с догрузки носовой части фюзеляжа до получения центровки, равной 52% хорды центроплана. Угол деградации 3°, левое «ушко» закручено на минус 4 мм, правое— на минус 6 мм, центропланная часть ровная. Естественно, модель может быть оборудована буксировочным крючком современного, механизированного типа. Весовые данные планера: масса крыла (обе консоли) — 67 г, масса стабилизатора — 5 г, масса фюзеляжа (в сборе) — 153 г. Вся модель — 225 г. Особо надо отметить высокое удлинение крыла, приведшее к увеличению размаха до 1469 мм; большое плечо горизонтального оперения и «плавающий» киль, что в целом соответствует тенденциям развития «больших планеров» класса Р1А.</vt:lpstr>
      <vt:lpstr>Вся информация взята с сайта Masteraero.ru https://masteraero.ru/index.php</vt:lpstr>
      <vt:lpstr>Сделано Хасановым Ильёй   P.S Александр Алексеевич, я физически не мог растянуть и без того короткую информацию на 15 слайдов.  P.S n2: Я не смог сделать более развёрнутые изображения чертежа и в принципе использовать помимо него другие картинки так как не имел соображения как и что делать, из-за своего неумения делать презентации. И нет ,это не пофигизм,как вы ,наверное, могли подумать.   Надеюсь на понимание.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планера класса А1</dc:title>
  <dc:creator>Assasin</dc:creator>
  <cp:lastModifiedBy>Home</cp:lastModifiedBy>
  <cp:revision>7</cp:revision>
  <dcterms:created xsi:type="dcterms:W3CDTF">2020-03-29T08:25:02Z</dcterms:created>
  <dcterms:modified xsi:type="dcterms:W3CDTF">2020-06-15T00:30:10Z</dcterms:modified>
</cp:coreProperties>
</file>